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36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30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247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610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344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28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640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6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976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6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5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A622C-BC21-4EDF-916F-99F12A7ED961}" type="datetimeFigureOut">
              <a:rPr lang="en-US" smtClean="0"/>
              <a:t>11/2/2012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8080E-C599-4586-8D84-016AD2A9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315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design-muse.blogspot.com/2009/07/wasteful-packaging.html" TargetMode="External"/><Relationship Id="rId3" Type="http://schemas.openxmlformats.org/officeDocument/2006/relationships/hyperlink" Target="http://www.newscientist.com/blog/technology/2006/02/smart-dart-to-track-speeding-cars.html" TargetMode="External"/><Relationship Id="rId7" Type="http://schemas.openxmlformats.org/officeDocument/2006/relationships/hyperlink" Target="http://www.wordstosweatby.com/humor/not-all-prepackged-foods-are-unhealthy" TargetMode="External"/><Relationship Id="rId2" Type="http://schemas.openxmlformats.org/officeDocument/2006/relationships/hyperlink" Target="http://internetcafedevotions.com/2010/04/like-sand-through-the-hourglass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lissfullydomestic.com/family-bliss/money-family-bliss/frugal-tip-snacks-for-your-kids/22773/" TargetMode="External"/><Relationship Id="rId11" Type="http://schemas.openxmlformats.org/officeDocument/2006/relationships/hyperlink" Target="http://www.seriouseats.com/2008/05/individually-wrapped-cashew.html" TargetMode="External"/><Relationship Id="rId5" Type="http://schemas.openxmlformats.org/officeDocument/2006/relationships/hyperlink" Target="http://www.foodandwine.com/slideshows/worlds-scariest-foods/6" TargetMode="External"/><Relationship Id="rId10" Type="http://schemas.openxmlformats.org/officeDocument/2006/relationships/hyperlink" Target="http://blog.airdye.com/goodforbusiness/2009/07/28/consumers-demand-sustainable-packaging/" TargetMode="External"/><Relationship Id="rId4" Type="http://schemas.openxmlformats.org/officeDocument/2006/relationships/hyperlink" Target="http://alangregerman.typepad.com/surrounded/2012/03/defining-problems-and-opportunities.html" TargetMode="External"/><Relationship Id="rId9" Type="http://schemas.openxmlformats.org/officeDocument/2006/relationships/hyperlink" Target="http://www.treehugger.com/slideshows/sustainable-product-design/packaging-design-at-its-worst/page/2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how.com/how_8772535_put-faucets-shower.html" TargetMode="External"/><Relationship Id="rId3" Type="http://schemas.openxmlformats.org/officeDocument/2006/relationships/hyperlink" Target="http://www.cleantechloops.com/cementatious-solidification-of-medical-wastes/" TargetMode="External"/><Relationship Id="rId7" Type="http://schemas.openxmlformats.org/officeDocument/2006/relationships/hyperlink" Target="http://www.qualitybiological.com/ptistore/control/main?catalog=165&amp;path=|Pipets|Serological+Pipets|" TargetMode="External"/><Relationship Id="rId2" Type="http://schemas.openxmlformats.org/officeDocument/2006/relationships/hyperlink" Target="http://www.b-ecochic.com/cloth-diapers-vs-disposable-2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aculard.wordpress.com/" TargetMode="External"/><Relationship Id="rId5" Type="http://schemas.openxmlformats.org/officeDocument/2006/relationships/hyperlink" Target="http://www.vpr.net/news_detail/86538/non-profits-collect-hospital-waster-for-developing/" TargetMode="External"/><Relationship Id="rId4" Type="http://schemas.openxmlformats.org/officeDocument/2006/relationships/hyperlink" Target="http://dangerouslee.biz/2012/01/20/what-is-medical-waste-and-how-dangerous-is-i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355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56"/>
            <a:ext cx="2158125" cy="287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 descr="http://1.bp.blogspot.com/_lcJCelu_xo0/SPi2-32vtTI/AAAAAAAAAS8/5krYXGGNYME/s400/100+calorie+pack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8" t="-1773" r="4741" b="1773"/>
          <a:stretch/>
        </p:blipFill>
        <p:spPr bwMode="auto">
          <a:xfrm>
            <a:off x="7239000" y="-37729"/>
            <a:ext cx="1925781" cy="173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1"/>
          <a:stretch/>
        </p:blipFill>
        <p:spPr bwMode="auto">
          <a:xfrm>
            <a:off x="2467387" y="4724400"/>
            <a:ext cx="2288115" cy="213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 descr="http://2.bp.blogspot.com/_1d1tZKp8z14/SmW6qX5VDcI/AAAAAAAADsg/sA9Ytj_oPOc/s400/wasteful_packaging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" b="9170"/>
          <a:stretch/>
        </p:blipFill>
        <p:spPr bwMode="auto">
          <a:xfrm>
            <a:off x="4737375" y="3837209"/>
            <a:ext cx="4406625" cy="302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27" y="13856"/>
            <a:ext cx="2703370" cy="1914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94" y="1585886"/>
            <a:ext cx="3313187" cy="2484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6"/>
          <a:stretch/>
        </p:blipFill>
        <p:spPr bwMode="auto">
          <a:xfrm>
            <a:off x="1402275" y="13855"/>
            <a:ext cx="3557052" cy="198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422" y="1928092"/>
            <a:ext cx="4730046" cy="3149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7" descr="bad-packaging-design-peanut-butter-pb-slices-photo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5" y="4953000"/>
            <a:ext cx="2586692" cy="191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5" y="2776843"/>
            <a:ext cx="2777835" cy="2176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670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-ecochic.com/image-files/cloth-diapers-vs-disposabl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173" y="6926"/>
            <a:ext cx="2949609" cy="205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2"/>
          <a:stretch/>
        </p:blipFill>
        <p:spPr bwMode="auto">
          <a:xfrm>
            <a:off x="0" y="6926"/>
            <a:ext cx="2053936" cy="2871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1"/>
          <a:stretch/>
        </p:blipFill>
        <p:spPr bwMode="auto">
          <a:xfrm>
            <a:off x="5806148" y="2067789"/>
            <a:ext cx="3358634" cy="2266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 descr="http://www.cleantechloops.com/wp-content/uploads/2012/07/medical-wast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299" y="6927"/>
            <a:ext cx="4195874" cy="3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maculard.files.wordpress.com/2011/03/razor-blade-cube.jpg?w=274&amp;h=30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" b="1217"/>
          <a:stretch/>
        </p:blipFill>
        <p:spPr bwMode="auto">
          <a:xfrm>
            <a:off x="6554932" y="4044660"/>
            <a:ext cx="2589068" cy="281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vpr.net/uploads/photos/original/hospital_waste_bi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4660"/>
            <a:ext cx="3745570" cy="281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dangerouslee.files.wordpress.com/2012/01/biohazard.jpg?w=56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"/>
          <a:stretch/>
        </p:blipFill>
        <p:spPr bwMode="auto">
          <a:xfrm>
            <a:off x="-1" y="1910279"/>
            <a:ext cx="3250623" cy="248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://video.planetgreen.discovery.com/fashion-beauty/images/2009-04/washing-hair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473106"/>
            <a:ext cx="3657600" cy="238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696" y="2601103"/>
            <a:ext cx="2605087" cy="1951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007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685800"/>
            <a:ext cx="7772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 pictures found at:</a:t>
            </a:r>
          </a:p>
          <a:p>
            <a:r>
              <a:rPr lang="en-US" dirty="0">
                <a:hlinkClick r:id="rId2"/>
              </a:rPr>
              <a:t>http://internetcafedevotions.com/2010/04/like-sand-through-the-hourglass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www.newscientist.com/blog/technology/2006/02/smart-dart-to-track-speeding-cars.html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alangregerman.typepad.com/surrounded/2012/03/defining-problems-and-opportunities.html</a:t>
            </a:r>
            <a:endParaRPr lang="en-US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www.foodandwine.com/slideshows/worlds-scariest-foods/6</a:t>
            </a:r>
            <a:endParaRPr lang="en-US" dirty="0" smtClean="0"/>
          </a:p>
          <a:p>
            <a:r>
              <a:rPr lang="en-US" dirty="0">
                <a:hlinkClick r:id="rId6"/>
              </a:rPr>
              <a:t>http://blissfullydomestic.com/family-bliss/money-family-bliss/frugal-tip-snacks-for-your-kids/22773</a:t>
            </a:r>
            <a:r>
              <a:rPr lang="en-US" dirty="0" smtClean="0">
                <a:hlinkClick r:id="rId6"/>
              </a:rPr>
              <a:t>/</a:t>
            </a:r>
            <a:endParaRPr lang="en-US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www.wordstosweatby.com/humor/not-all-prepackged-foods-are-unhealthy</a:t>
            </a:r>
            <a:endParaRPr lang="en-US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design-muse.blogspot.com/2009/07/wasteful-packaging.html</a:t>
            </a:r>
            <a:endParaRPr lang="en-US" dirty="0" smtClean="0"/>
          </a:p>
          <a:p>
            <a:r>
              <a:rPr lang="en-US" dirty="0">
                <a:hlinkClick r:id="rId9"/>
              </a:rPr>
              <a:t>http://www.treehugger.com/slideshows/sustainable-product-design/packaging-design-at-its-worst/page/2</a:t>
            </a:r>
            <a:r>
              <a:rPr lang="en-US" dirty="0" smtClean="0">
                <a:hlinkClick r:id="rId9"/>
              </a:rPr>
              <a:t>/</a:t>
            </a:r>
            <a:endParaRPr lang="en-US" dirty="0" smtClean="0"/>
          </a:p>
          <a:p>
            <a:r>
              <a:rPr lang="en-US" dirty="0">
                <a:hlinkClick r:id="rId10"/>
              </a:rPr>
              <a:t>http://blog.airdye.com/goodforbusiness/2009/07/28/consumers-demand-sustainable-packaging</a:t>
            </a:r>
            <a:r>
              <a:rPr lang="en-US" dirty="0" smtClean="0">
                <a:hlinkClick r:id="rId10"/>
              </a:rPr>
              <a:t>/</a:t>
            </a:r>
            <a:endParaRPr lang="en-US" dirty="0" smtClean="0"/>
          </a:p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www.seriouseats.com/2008/05/individually-wrapped-cashew.html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854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762000"/>
            <a:ext cx="8001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Health pictures found at:</a:t>
            </a:r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www.b-ecochic.com/cloth-diapers-vs-disposable-2.html</a:t>
            </a:r>
            <a:endParaRPr lang="en-US" dirty="0" smtClean="0"/>
          </a:p>
          <a:p>
            <a:r>
              <a:rPr lang="en-US" dirty="0">
                <a:hlinkClick r:id="rId3"/>
              </a:rPr>
              <a:t>http://www.cleantechloops.com/cementatious-solidification-of-medical-wastes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r>
              <a:rPr lang="en-US" dirty="0">
                <a:hlinkClick r:id="rId4"/>
              </a:rPr>
              <a:t>http://dangerouslee.biz/2012/01/20/what-is-medical-waste-and-how-dangerous-is-it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r>
              <a:rPr lang="en-US" dirty="0">
                <a:hlinkClick r:id="rId5"/>
              </a:rPr>
              <a:t>http://www.vpr.net/news_detail/86538/non-profits-collect-hospital-waster-for-developing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r>
              <a:rPr lang="en-US" dirty="0">
                <a:hlinkClick r:id="rId6"/>
              </a:rPr>
              <a:t>http://maculard.wordpress.com</a:t>
            </a:r>
            <a:r>
              <a:rPr lang="en-US" dirty="0" smtClean="0">
                <a:hlinkClick r:id="rId6"/>
              </a:rPr>
              <a:t>/</a:t>
            </a:r>
            <a:endParaRPr lang="en-US" dirty="0" smtClean="0"/>
          </a:p>
          <a:p>
            <a:r>
              <a:rPr lang="en-US" dirty="0">
                <a:hlinkClick r:id="rId7"/>
              </a:rPr>
              <a:t>http://www.qualitybiological.com/ptistore/control/main?catalog=165&amp;path=|Pipets|Serological+Pipets</a:t>
            </a:r>
            <a:r>
              <a:rPr lang="en-US" dirty="0" smtClean="0">
                <a:hlinkClick r:id="rId7"/>
              </a:rPr>
              <a:t>|</a:t>
            </a:r>
            <a:endParaRPr lang="en-US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www.ehow.com/how_8772535_put-faucets-shower.html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16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73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Luke</dc:creator>
  <cp:lastModifiedBy>Luke</cp:lastModifiedBy>
  <cp:revision>11</cp:revision>
  <dcterms:created xsi:type="dcterms:W3CDTF">2012-10-28T22:40:40Z</dcterms:created>
  <dcterms:modified xsi:type="dcterms:W3CDTF">2012-11-02T16:54:38Z</dcterms:modified>
</cp:coreProperties>
</file>